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2" r:id="rId7"/>
    <p:sldId id="266" r:id="rId8"/>
    <p:sldId id="270" r:id="rId9"/>
    <p:sldId id="269" r:id="rId10"/>
    <p:sldId id="271" r:id="rId11"/>
    <p:sldId id="279" r:id="rId12"/>
    <p:sldId id="274" r:id="rId13"/>
    <p:sldId id="275" r:id="rId14"/>
    <p:sldId id="276" r:id="rId15"/>
    <p:sldId id="277" r:id="rId16"/>
    <p:sldId id="282" r:id="rId17"/>
    <p:sldId id="280" r:id="rId18"/>
    <p:sldId id="281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8077200" cy="449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Новая папка (2)\iFC7EVV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81400" y="304800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i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22 ИЮНЯ – ДЕНЬ ПАМЯТИ И СКОРБИ.</a:t>
            </a:r>
          </a:p>
          <a:p>
            <a:pPr algn="r"/>
            <a:r>
              <a:rPr lang="ru-RU" sz="4000" b="1" i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АКЦИЯ </a:t>
            </a:r>
          </a:p>
          <a:p>
            <a:pPr algn="r"/>
            <a:r>
              <a:rPr lang="ru-RU" sz="4000" b="1" i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«СВЕЧА ПАМЯТИ»</a:t>
            </a:r>
            <a:endParaRPr lang="ru-RU" sz="4000" b="1" i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304800" y="152401"/>
            <a:ext cx="8534400" cy="129539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Фашисты были уверены, что как только они войдут в крепость им на встречу, с поднятыми руками выйдут русские солдаты и офицеры, ведь сопротивление, на их взгляд, было  бесполезно. Но они встретили серьёзное сопротивление.  Пограничники не дрогнули и не испугались. 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1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ru-RU" sz="2200" dirty="0" smtClean="0"/>
              <a:t>Фашисты сбрасывали на крепость бомбы, обстреливали из тяжелых орудий. У наших солдат из оружия были только винтовки и пулеметы. Боеприпасов катастрофически не хватало, запасы еды тоже заканчивались. </a:t>
            </a:r>
            <a:endParaRPr lang="ru-RU" sz="2200" dirty="0"/>
          </a:p>
        </p:txBody>
      </p:sp>
      <p:pic>
        <p:nvPicPr>
          <p:cNvPr id="2050" name="Picture 2" descr="F:\Новая папка (2)\iE5R5MFS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924799" cy="5063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t="7843"/>
          <a:stretch/>
        </p:blipFill>
        <p:spPr bwMode="auto">
          <a:xfrm>
            <a:off x="914400" y="1890280"/>
            <a:ext cx="7391400" cy="472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228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Ещё тяжелее дела обстояли с водой. Совсем рядом протекала река но добраться до нее было невозможно, немцы расстреливали каждого, кто пытался доползти до воды. А в крепости находились и тяжело раненые бойцы и женщины и дети. Несмотря на все трудности наши солдаты продолжали держать оборону.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Когда после фашистской оккупации, наши солдаты впервые зашли в крепость, их встретили развалины. А на уцелевших стенах, они увидели надписи, нацарапанные теми солдатами, которые обороняли крепость в первые дни войны. Один из солдат написал на стене крепости: «Я умираю, но не сдаюсь» </a:t>
            </a:r>
            <a:endParaRPr lang="ru-RU" sz="22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1339" y="1752600"/>
            <a:ext cx="7989261" cy="46482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Эта страшная война продлилась долгих 4 года. Людям пришлось испытать очень много горестей и страданий.  </a:t>
            </a:r>
            <a:endParaRPr lang="ru-RU" sz="2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02805"/>
            <a:ext cx="7848600" cy="535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 (2)\s12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4084864" cy="6019800"/>
          </a:xfrm>
          <a:prstGeom prst="rect">
            <a:avLst/>
          </a:prstGeom>
          <a:noFill/>
        </p:spPr>
      </p:pic>
      <p:pic>
        <p:nvPicPr>
          <p:cNvPr id="3" name="Picture 2" descr="https://avatars.mds.yandex.net/get-pdb/1676693/ef3c18f0-af43-488b-b060-20e793faf53b/s1200?webp=fal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6" r="6373"/>
          <a:stretch/>
        </p:blipFill>
        <p:spPr bwMode="auto">
          <a:xfrm>
            <a:off x="4495800" y="258792"/>
            <a:ext cx="4343400" cy="6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69992" cy="656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8913"/>
            <a:ext cx="7924800" cy="8778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200" b="1" dirty="0" smtClean="0"/>
              <a:t>Наш родной город Острогожск война тоже не обошла стороной.</a:t>
            </a:r>
            <a:endParaRPr lang="ru-RU" sz="2200" b="1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91" y="324645"/>
            <a:ext cx="7772400" cy="41830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Пожарная часть (сейчас бульвар Крамского, музейная площадь)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9035"/>
          <a:stretch/>
        </p:blipFill>
        <p:spPr bwMode="auto">
          <a:xfrm>
            <a:off x="531813" y="914400"/>
            <a:ext cx="8203478" cy="559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139" y="124691"/>
            <a:ext cx="8345487" cy="1295400"/>
          </a:xfrm>
        </p:spPr>
        <p:txBody>
          <a:bodyPr>
            <a:normAutofit/>
          </a:bodyPr>
          <a:lstStyle/>
          <a:p>
            <a:pPr algn="ctr"/>
            <a:r>
              <a:rPr lang="ru-RU" sz="1500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Наш народ победил в этой страшной войне. </a:t>
            </a:r>
            <a:br>
              <a:rPr lang="ru-RU" sz="1500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</a:br>
            <a:r>
              <a:rPr lang="ru-RU" sz="1500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Но ценой этой победы стали 27 миллионов погибших людей.  </a:t>
            </a:r>
            <a:br>
              <a:rPr lang="ru-RU" sz="1500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</a:br>
            <a:r>
              <a:rPr lang="ru-RU" sz="1500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Спустя десятилетия, в память о жертвах войны проводится международная акция «свеча памяти», участники которой, ежегодно  накануне дня памяти и скорби </a:t>
            </a:r>
            <a:br>
              <a:rPr lang="ru-RU" sz="1500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</a:br>
            <a:r>
              <a:rPr lang="ru-RU" sz="1500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22 июня зажигают свечи  в честь погибших в этой страшной войне.</a:t>
            </a:r>
            <a:endParaRPr lang="ru-RU" sz="1500" i="1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F:\Новая папка (2)\i5X6ZI8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67" y="1447800"/>
            <a:ext cx="8713033" cy="5210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 нашей стране никто не ждал войны, люди жили обычной мирной жизнью. Стояло теплое лето 1941 года,  ученики наслаждались каникулами </a:t>
            </a:r>
            <a:endParaRPr lang="ru-RU" sz="2400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6061"/>
          <a:stretch/>
        </p:blipFill>
        <p:spPr bwMode="auto">
          <a:xfrm>
            <a:off x="723900" y="1417638"/>
            <a:ext cx="7696200" cy="52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1"/>
          </p:nvPr>
        </p:nvSpPr>
        <p:spPr>
          <a:xfrm>
            <a:off x="228600" y="304801"/>
            <a:ext cx="8610600" cy="9906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/>
              <a:t>В</a:t>
            </a:r>
            <a:r>
              <a:rPr lang="ru-RU" dirty="0" smtClean="0"/>
              <a:t> школах проходили выпускные балы, выпускники готовились к</a:t>
            </a:r>
          </a:p>
          <a:p>
            <a:pPr algn="ctr">
              <a:buNone/>
            </a:pPr>
            <a:r>
              <a:rPr lang="ru-RU" dirty="0" smtClean="0"/>
              <a:t>началу новой, интересной, взрослой жизни, мечтали, строили планы</a:t>
            </a:r>
          </a:p>
          <a:p>
            <a:pPr algn="ctr">
              <a:buNone/>
            </a:pPr>
            <a:r>
              <a:rPr lang="ru-RU" dirty="0" smtClean="0"/>
              <a:t>на будущее, но… </a:t>
            </a:r>
          </a:p>
          <a:p>
            <a:endParaRPr lang="ru-RU" dirty="0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b="5970"/>
          <a:stretch/>
        </p:blipFill>
        <p:spPr bwMode="auto">
          <a:xfrm>
            <a:off x="502227" y="1260765"/>
            <a:ext cx="8063345" cy="541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/>
              <a:t>Рано утром немецкие войска двинулись на Советский союз (так в те годы называлась наша страна).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854" y="1066800"/>
            <a:ext cx="7592291" cy="563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>
          <a:xfrm>
            <a:off x="471055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/>
              <a:t>суше наступали танки, артиллерия и пехота</a:t>
            </a:r>
            <a:endParaRPr lang="ru-RU" altLang="ru-RU" sz="2000" dirty="0" smtClean="0"/>
          </a:p>
        </p:txBody>
      </p:sp>
      <p:pic>
        <p:nvPicPr>
          <p:cNvPr id="10243" name="Picture 10"/>
          <p:cNvPicPr>
            <a:picLocks noChangeAspect="1" noChangeArrowheads="1"/>
          </p:cNvPicPr>
          <p:nvPr/>
        </p:nvPicPr>
        <p:blipFill rotWithShape="1">
          <a:blip r:embed="rId2" cstate="print"/>
          <a:srcRect t="9929"/>
          <a:stretch/>
        </p:blipFill>
        <p:spPr bwMode="auto">
          <a:xfrm>
            <a:off x="389073" y="990600"/>
            <a:ext cx="82908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800100" y="304800"/>
            <a:ext cx="7543800" cy="147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С неба бомбили самолеты</a:t>
            </a:r>
            <a:endParaRPr lang="ru-RU" sz="20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b="6424"/>
          <a:stretch/>
        </p:blipFill>
        <p:spPr bwMode="auto">
          <a:xfrm>
            <a:off x="762000" y="1143000"/>
            <a:ext cx="7620000" cy="534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07258"/>
          </a:xfrm>
        </p:spPr>
        <p:txBody>
          <a:bodyPr>
            <a:normAutofit/>
          </a:bodyPr>
          <a:lstStyle/>
          <a:p>
            <a:r>
              <a:rPr lang="ru-RU" sz="2000" dirty="0"/>
              <a:t>Они уничтожали всё на своём пути: убивали людей, разрушали и сжигали деревни и города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78242"/>
            <a:ext cx="7467600" cy="565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599"/>
            <a:ext cx="8229600" cy="9906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/>
              <a:t>Первыми войну встретили наши доблестные, героические пограничники.</a:t>
            </a:r>
            <a:endParaRPr lang="ru-RU" altLang="ru-RU" sz="2200" dirty="0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"/>
            <a:ext cx="8382000" cy="1142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Одной из первых войну встретила легендарная Брестская крепость.  Именно здесь разорвались первые немецкие бомбы. На взятие Брестской крепости были брошены лучшие дивизии врага. </a:t>
            </a:r>
            <a:endParaRPr lang="ru-RU" altLang="ru-RU" sz="22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3217"/>
            <a:ext cx="8763000" cy="541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353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Franklin Gothic Medium</vt:lpstr>
      <vt:lpstr>Office Theme</vt:lpstr>
      <vt:lpstr>Презентация PowerPoint</vt:lpstr>
      <vt:lpstr>В нашей стране никто не ждал войны, люди жили обычной мирной жизнью. Стояло теплое лето 1941 года,  ученики наслаждались каникулами </vt:lpstr>
      <vt:lpstr>Презентация PowerPoint</vt:lpstr>
      <vt:lpstr>  Рано утром немецкие войска двинулись на Советский союз (так в те годы называлась наша страна). </vt:lpstr>
      <vt:lpstr>На суше наступали танки, артиллерия и пехота</vt:lpstr>
      <vt:lpstr>Презентация PowerPoint</vt:lpstr>
      <vt:lpstr>Они уничтожали всё на своём пути: убивали людей, разрушали и сжигали деревни и города  </vt:lpstr>
      <vt:lpstr>Презентация PowerPoint</vt:lpstr>
      <vt:lpstr>Презентация PowerPoint</vt:lpstr>
      <vt:lpstr>Презентация PowerPoint</vt:lpstr>
      <vt:lpstr>Фашисты сбрасывали на крепость бомбы, обстреливали из тяжелых орудий. У наших солдат из оружия были только винтовки и пулеметы. Боеприпасов катастрофически не хватало, запасы еды тоже заканчивались. </vt:lpstr>
      <vt:lpstr>Презентация PowerPoint</vt:lpstr>
      <vt:lpstr>Когда после фашистской оккупации, наши солдаты впервые зашли в крепость, их встретили развалины. А на уцелевших стенах, они увидели надписи, нацарапанные теми солдатами, которые обороняли крепость в первые дни войны. Один из солдат написал на стене крепости: «Я умираю, но не сдаюсь» </vt:lpstr>
      <vt:lpstr>Эта страшная война продлилась долгих 4 года. Людям пришлось испытать очень много горестей и страданий.  </vt:lpstr>
      <vt:lpstr>Презентация PowerPoint</vt:lpstr>
      <vt:lpstr>Презентация PowerPoint</vt:lpstr>
      <vt:lpstr>Презентация PowerPoint</vt:lpstr>
      <vt:lpstr>Презентация PowerPoint</vt:lpstr>
      <vt:lpstr>Наш народ победил в этой страшной войне.  Но ценой этой победы стали 27 миллионов погибших людей.   Спустя десятилетия, в память о жертвах войны проводится международная акция «свеча памяти», участники которой, ежегодно  накануне дня памяти и скорби  22 июня зажигают свечи  в честь погибших в этой страшной войне.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нашей стране никто не ждал войны, люди жили обычной мирной жизнью. Стояло теплое лето 1941 года,  ученики наслаждались каникулами </dc:title>
  <dc:creator>Ольга</dc:creator>
  <cp:lastModifiedBy>admin</cp:lastModifiedBy>
  <cp:revision>13</cp:revision>
  <dcterms:created xsi:type="dcterms:W3CDTF">2006-08-16T00:00:00Z</dcterms:created>
  <dcterms:modified xsi:type="dcterms:W3CDTF">2020-06-20T09:46:44Z</dcterms:modified>
</cp:coreProperties>
</file>