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298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9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07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1352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94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0401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066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68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7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224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160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05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467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433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80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268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16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8336B-77B0-41F1-AFE8-AA7EE164F63B}" type="datetimeFigureOut">
              <a:rPr lang="ru-RU" smtClean="0"/>
              <a:t>08.04.2021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7734F5-C141-481E-86D8-25E84FD4C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51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56479"/>
            <a:ext cx="9144000" cy="9813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052186"/>
            <a:ext cx="10187836" cy="185600"/>
          </a:xfrm>
        </p:spPr>
        <p:txBody>
          <a:bodyPr anchor="ctr">
            <a:normAutofit fontScale="250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3108" y="2112013"/>
            <a:ext cx="5013164" cy="3795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705588" y="5937337"/>
            <a:ext cx="2918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4526" y="5386192"/>
            <a:ext cx="3326423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Авторы: Семья Маркиных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Папа: Роман Николаевич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Мама: Светлана Леонидовна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Катя и Настя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72625" y="1503123"/>
            <a:ext cx="64634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Семья-это люди, которые живут вместе. Семья-это дом. Это папа, мама, дети, бабушка и дедушка. Семьи бывают разные - большие и маленькие. Они любят друг, друга, заботятся друг о друге, помогают.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160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96790" y="479502"/>
            <a:ext cx="8909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большая и дружная семья, и мы гордимся ею!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стараемся быть примером для наших детей!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" y="2274849"/>
            <a:ext cx="2743200" cy="40701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864497"/>
            <a:ext cx="3010365" cy="44805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092" y="2274849"/>
            <a:ext cx="2687445" cy="40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0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084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ценности нашей семьи: любовь, уважение , понимание , терпение, доброта и забота.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112" y="1561170"/>
            <a:ext cx="3847171" cy="5129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5327" y="3033133"/>
            <a:ext cx="4270917" cy="30442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3689" y="3066587"/>
            <a:ext cx="4270914" cy="29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362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392217" cy="94042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любим много гулять и кататься на велосипедах.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5123" y="2035330"/>
            <a:ext cx="5163015" cy="392476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7630" y="2966226"/>
            <a:ext cx="4215161" cy="30108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69512" y="3044284"/>
            <a:ext cx="4215161" cy="285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26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7423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Катя и Настя очень любят друг друга. Они с удовольствием проводят время вместе. Разве это не счастье?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80244" y="2107049"/>
            <a:ext cx="4716973" cy="38705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2754" y="2051145"/>
            <a:ext cx="4716973" cy="39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522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3131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семья с удовольствием принимает участие в различных конкурсах 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акциях.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099" y="3682652"/>
            <a:ext cx="3041457" cy="28277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07" y="3682652"/>
            <a:ext cx="3106455" cy="28277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333" y="1640910"/>
            <a:ext cx="2916195" cy="41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2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очень любим путешествовать. Они наполняют нас впечатлениями на долго.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4" y="3043825"/>
            <a:ext cx="2906037" cy="3469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32" y="1816273"/>
            <a:ext cx="4233797" cy="46972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190" y="3043825"/>
            <a:ext cx="3032227" cy="346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03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731795" cy="4789118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взять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любовь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верность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 добавить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чувство,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нежность,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всё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умножить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года, т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получится семья!</a:t>
            </a:r>
            <a:b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наша семья! Берегите своих родных, будьте внимательны, заботливы. </a:t>
            </a:r>
          </a:p>
        </p:txBody>
      </p:sp>
      <p:pic>
        <p:nvPicPr>
          <p:cNvPr id="1026" name="Picture 2" descr="https://i.ytimg.com/vi/kcTdZ1-9NQs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6" y="2467628"/>
            <a:ext cx="7703506" cy="4268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73621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292</TotalTime>
  <Words>162</Words>
  <Application>Microsoft Office PowerPoint</Application>
  <PresentationFormat>Широкоэкранный</PresentationFormat>
  <Paragraphs>15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Times New Roman</vt:lpstr>
      <vt:lpstr>Trebuchet MS</vt:lpstr>
      <vt:lpstr>Wingdings 3</vt:lpstr>
      <vt:lpstr>Аспект</vt:lpstr>
      <vt:lpstr>                  Семья</vt:lpstr>
      <vt:lpstr>Презентация PowerPoint</vt:lpstr>
      <vt:lpstr>Главные ценности нашей семьи: любовь, уважение , понимание , терпение, доброта и забота. </vt:lpstr>
      <vt:lpstr>Мы очень любим много гулять и кататься на велосипедах.</vt:lpstr>
      <vt:lpstr>Катя и Настя очень любят друг друга. Они с удовольствием проводят время вместе. Разве это не счастье?</vt:lpstr>
      <vt:lpstr>Наша семья с удовольствием принимает участие в различных конкурсах и акциях.</vt:lpstr>
      <vt:lpstr>Мы очень любим путешествовать. Они наполняют нас впечатлениями на долго.</vt:lpstr>
      <vt:lpstr>Если взять любовь и верность, к ним добавить чувство, нежность, всё умножить на года, то получится семья! Это наша семья! Берегите своих родных, будьте внимательны, заботливы.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</dc:title>
  <dc:creator>Светлана</dc:creator>
  <cp:lastModifiedBy>Светлана</cp:lastModifiedBy>
  <cp:revision>23</cp:revision>
  <dcterms:created xsi:type="dcterms:W3CDTF">2021-04-06T15:53:45Z</dcterms:created>
  <dcterms:modified xsi:type="dcterms:W3CDTF">2021-04-08T06:41:17Z</dcterms:modified>
</cp:coreProperties>
</file>