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7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0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C1B698E-4F22-4222-87AF-29BCF071A6B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6243E8B-A5CB-443F-B638-7091FCD2681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025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98E-4F22-4222-87AF-29BCF071A6B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E8B-A5CB-443F-B638-7091FCD26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306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98E-4F22-4222-87AF-29BCF071A6B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E8B-A5CB-443F-B638-7091FCD2681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3396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98E-4F22-4222-87AF-29BCF071A6B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E8B-A5CB-443F-B638-7091FCD2681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551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98E-4F22-4222-87AF-29BCF071A6B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E8B-A5CB-443F-B638-7091FCD26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7651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98E-4F22-4222-87AF-29BCF071A6B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E8B-A5CB-443F-B638-7091FCD2681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410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98E-4F22-4222-87AF-29BCF071A6B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E8B-A5CB-443F-B638-7091FCD26813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641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98E-4F22-4222-87AF-29BCF071A6B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E8B-A5CB-443F-B638-7091FCD2681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906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98E-4F22-4222-87AF-29BCF071A6B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E8B-A5CB-443F-B638-7091FCD2681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39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98E-4F22-4222-87AF-29BCF071A6B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E8B-A5CB-443F-B638-7091FCD26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99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98E-4F22-4222-87AF-29BCF071A6B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E8B-A5CB-443F-B638-7091FCD2681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63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98E-4F22-4222-87AF-29BCF071A6B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E8B-A5CB-443F-B638-7091FCD26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65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98E-4F22-4222-87AF-29BCF071A6B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E8B-A5CB-443F-B638-7091FCD26813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389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98E-4F22-4222-87AF-29BCF071A6B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E8B-A5CB-443F-B638-7091FCD26813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161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98E-4F22-4222-87AF-29BCF071A6B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E8B-A5CB-443F-B638-7091FCD26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60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98E-4F22-4222-87AF-29BCF071A6B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E8B-A5CB-443F-B638-7091FCD26813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103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B698E-4F22-4222-87AF-29BCF071A6B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43E8B-A5CB-443F-B638-7091FCD26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274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C1B698E-4F22-4222-87AF-29BCF071A6B2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243E8B-A5CB-443F-B638-7091FCD268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21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390294" y="490655"/>
            <a:ext cx="11296184" cy="72378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42925" y="7839811"/>
            <a:ext cx="5934215" cy="294241"/>
          </a:xfrm>
        </p:spPr>
        <p:txBody>
          <a:bodyPr>
            <a:normAutofit fontScale="77500" lnSpcReduction="20000"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15268" y="191265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800" b="0" i="0" dirty="0" smtClean="0">
                <a:solidFill>
                  <a:srgbClr val="383838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0" name="Picture 2" descr="http://storage.inovaco.ru/media/project_smi3_727/d2/47/f1/97/e1/c8/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43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900igr.net/up/datai/194702/0005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player.myshared.ru/72/1364124/slides/slide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156" y="1003610"/>
            <a:ext cx="6423103" cy="511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146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900igr.net/up/datai/194702/0005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layer.myshared.ru/72/1364124/slides/slide_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854" y="1025912"/>
            <a:ext cx="6434253" cy="510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2751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900igr.net/up/datai/194702/0005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player.myshared.ru/72/1364124/slides/slide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20" y="981306"/>
            <a:ext cx="6423660" cy="515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557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ds05.infourok.ru/uploads/ex/02c6/00118ef5-de27cff2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702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i/194702/0005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09063" y="1505415"/>
            <a:ext cx="591014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38383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Липецке чтят и помнят своих героев. Многие улицы города названы в честь героев Великой Отечественной войны, которые были нашими земляками и защищали Родину в смертельных боях.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40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up/datai/194702/0005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player.myshared.ru/72/1364124/slides/slid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90" y="970156"/>
            <a:ext cx="6503670" cy="519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249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194702/0005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layer.myshared.ru/72/1364124/slides/slide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409" y="1014761"/>
            <a:ext cx="6366511" cy="511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22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up/datai/194702/0005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layer.myshared.ru/72/1364124/slides/slide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1014761"/>
            <a:ext cx="6400800" cy="510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528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900igr.net/up/datai/194702/0005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player.myshared.ru/72/1364124/slides/slide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90" y="1028700"/>
            <a:ext cx="6435090" cy="509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60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900igr.net/up/datai/194702/0005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layer.myshared.ru/72/1364124/slides/slide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980" y="1040130"/>
            <a:ext cx="640080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005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up/datai/194702/0005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player.myshared.ru/72/1364124/slides/slide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156" y="1003610"/>
            <a:ext cx="6467707" cy="510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868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900igr.net/up/datai/194702/0005-00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player.myshared.ru/72/1364124/slides/slide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49" y="1014761"/>
            <a:ext cx="6446521" cy="513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0921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229</TotalTime>
  <Words>31</Words>
  <Application>Microsoft Office PowerPoint</Application>
  <PresentationFormat>Широкоэкранный</PresentationFormat>
  <Paragraphs>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20</cp:revision>
  <dcterms:created xsi:type="dcterms:W3CDTF">2021-07-03T05:44:50Z</dcterms:created>
  <dcterms:modified xsi:type="dcterms:W3CDTF">2021-07-04T17:53:14Z</dcterms:modified>
</cp:coreProperties>
</file>