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5" r:id="rId8"/>
    <p:sldId id="261" r:id="rId9"/>
    <p:sldId id="266" r:id="rId10"/>
    <p:sldId id="262" r:id="rId11"/>
    <p:sldId id="263" r:id="rId12"/>
    <p:sldId id="264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836712"/>
            <a:ext cx="6480720" cy="324036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Выдающиеся личности      Липецкого края</a:t>
            </a:r>
            <a:endParaRPr lang="ru-RU" sz="4400" dirty="0">
              <a:solidFill>
                <a:schemeClr val="tx2">
                  <a:lumMod val="75000"/>
                </a:schemeClr>
              </a:solidFill>
              <a:effectLst>
                <a:outerShdw blurRad="50800" dist="50800" dir="5400000" algn="ctr" rotWithShape="0">
                  <a:srgbClr val="00000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0459" y="4628273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Выполнил: Воспитатель группы «Созвездие»</a:t>
            </a:r>
          </a:p>
          <a:p>
            <a:r>
              <a:rPr lang="ru-RU" dirty="0" smtClean="0"/>
              <a:t>Писарева Марина Дмитриевна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6" t="16729" r="18169" b="7169"/>
          <a:stretch/>
        </p:blipFill>
        <p:spPr>
          <a:xfrm>
            <a:off x="1315478" y="2420888"/>
            <a:ext cx="4104456" cy="386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92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04664"/>
            <a:ext cx="42484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 Васильевич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Быханов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17 апреля 1829 года в Липецке, в семье потомственного Почетного гражданина города Липецка В.В.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Быханова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дочери липецкого купца М.А.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Котельниковой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Семья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Быхановых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жила в собственном особняке – шедевре деревянного зодчества, украшавшем до недавнего времени улицу Ленина.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1880–1885 годах В. В.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Быханов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начал арендовать землю в Нижнем парке под питомник. В областном архиве сохранился прейскурант, в котором перечисляется, что можно было в этом питомнике приобрести. Одних только сортов яблонь покупателям предлагалось более двухсот. Благодаря своим талантам и предпринимательской жилке он стал преуспевающим купцом второй гильдии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92696"/>
            <a:ext cx="3905744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58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8" cy="6264697"/>
          </a:xfrm>
        </p:spPr>
      </p:pic>
    </p:spTree>
    <p:extLst>
      <p:ext uri="{BB962C8B-B14F-4D97-AF65-F5344CB8AC3E}">
        <p14:creationId xmlns:p14="http://schemas.microsoft.com/office/powerpoint/2010/main" val="3018416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453650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Чаплыгин Сергей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Алексеевич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ученый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теоретической механики, один из основоположников аэродинамики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апреля 1869 года в г.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Раненбурге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Рязанской губернии (ныне г. Чаплыгин) в купеческой семье. В тринадцать лет Сергей Чаплыгин стал кормильцем семьи, давал уроки по математике, немецкому и греческому языкам, латыни детям зажиточных горожан, т.к. отчим оставил Анну Петровну с пятью детьми на руках. В 1886 году С. А. Чаплыгин окончил с золотой медалью Воронежскую гимназию, в 1890 году – физико-математический факультет Московского университета. Особое внимание на формирование научных взглядов Чаплыгина оказал Н. Е. Жуковский, и по его рекомендации был оставлен при университете. Чаплыгин Сергей Алексеевич - русский и советский механик и математик, один из основоположников современной аэромеханики и аэродинамики, академик Академии наук СССР, Герой Социалистического Труда, заслуженный деятель науки РСФСР.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620688"/>
            <a:ext cx="3497652" cy="478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80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2656"/>
            <a:ext cx="50405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Семёнов-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Тян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Шанский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Пётр Петрович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одился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семье отставного капитана лейб-гвардии Измайловского полка, писателя-драматурга Петра Николаевича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Семёнова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(1791—1832), который, выйдя в отставку, женился на Александре Петровне Бланк (1801—1847), внучке известного московского архитектора Карла Бланка (1728—1793), и обосновался в поместье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Рязанка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семье было четверо детей: Николай (1823—1904), Наталья (1825—1899), Пётр и приёмная дочь Ольга Корсакова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15 лет воспитывался в деревне, развиваясь самостоятельно, с помощью книг семейной библиотеки. Интерес к географии в детстве у него пробудила игра — географическое лото с названиями стран, материков, рек, городов. Мальчика особенно привлёк мир растений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1864 году назначен директором центрального статистического комитета, которым пробыл 16 лет, а в 1875 году — председателем статистического совета, во главе которого стоял до 1897 года. За это время им устроена правильная система официальной статистики и произведён ряд работ по статистике (например, «Статистика поземельной собственности в России» и ряд докладов на международных статистических конгрессах). Возглавил перепись населения России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1882 году назначен сенатором 2-го (крестьянского) департамента правительствующего сената. В 1873 году избран почётным членом Академии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Семёнов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Шанский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Петр Петрович русский географ, ботаник, статистик, экономист, государственный и общественный деятель.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428" y="497987"/>
            <a:ext cx="3499419" cy="473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08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47664" y="1628800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540254"/>
            <a:ext cx="3697611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23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424936" cy="6264696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Липецкой области, развитие её культуры, неразрывно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связаны с развитием общерусской культуры с древнейших времён,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влиянием культурного наследия соседних областей: Тамбовской,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Тульской, Рязанской из которых 6 января 1954 года образована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Липецкая область. Богата история Липецкой земли и её городов: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Липецка, Ельца, Данкова, Лебедяни, Чаплыгина, Задонска,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Усмани. Край наш является не только материальной, но духовной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житницей. Имена многих его уроженцев знаменуют собой целую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эпоху в истории не только отечественной, но и мировой науки и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культуры. Ряд наших мест связан со знаменательными событиями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антикрепостнического, революционного движения, гражданской,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войн, с жизнью и деятельностью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известных революционных демократов, учёных, деятелей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и особенно русских писателей, родивших на липецкой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Земле.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234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88640"/>
            <a:ext cx="4474840" cy="5937523"/>
          </a:xfrm>
        </p:spPr>
        <p:txBody>
          <a:bodyPr>
            <a:normAutofit fontScale="92500" lnSpcReduction="20000"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Хреннков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Тихон Николаевич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родился 10 июня (28 мая по старому стилю) 1913 года в городе Елец Орловской губернии (ныне – Липецкой области). Его отец — Николай Иванович, служил приказчиком у местных купцов, мать — Варвара Васильевна — была домохозяйкой. Тихон был младшим, десятым, ребенком в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семье. Выдающийся композитор, профессор Московской консерватории, Герой Коммунистического труда, Народный артист РСФСР и СССР, один из основоположников советской музыкальной классики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годы творческой активности Хренникова ознаменовались появлением концерта для фортепиано с оркестром, музыки к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вахтанговскому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спектаклю «Много шума из ничего», сонаты для скрипки и виолончели, пьес для фортепиано. Появляются романсы на стихи Александра Пушкина и стих Сергея Есенина «Березка».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836712"/>
            <a:ext cx="3854395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68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68861"/>
            <a:ext cx="3124212" cy="4260645"/>
          </a:xfrm>
        </p:spPr>
      </p:pic>
      <p:sp>
        <p:nvSpPr>
          <p:cNvPr id="5" name="TextBox 4"/>
          <p:cNvSpPr txBox="1"/>
          <p:nvPr/>
        </p:nvSpPr>
        <p:spPr>
          <a:xfrm>
            <a:off x="467544" y="718513"/>
            <a:ext cx="51845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Михаи́л Васи́льевич </a:t>
            </a:r>
            <a:r>
              <a:rPr 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Водопья́нов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родился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(18) ноября 1899 года в селе Большие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Студёнки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Липецкого уезда Тамбовской губернии (ныне — часть города Липецка) в семье крестьянина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1928 году окончил летную школу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Добролета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в 1929 году – Московскую летно-техническую школу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1936-1937 годах возглавлял полеты в Арктику, в том числе впервые в мире совершил посадку на Северном полюсе, доставив туда полярную экспедицию (СП-1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1937 году Водопьянов был избран депутатом Верховного Совета СССР от Липецкого избирательного округа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 Советского Союза советский летчик, участник спасения экипажа «Челюскин», участник арктических и высокоширотных экспедиций, генерал – майор авиации.</a:t>
            </a:r>
          </a:p>
        </p:txBody>
      </p:sp>
    </p:spTree>
    <p:extLst>
      <p:ext uri="{BB962C8B-B14F-4D97-AF65-F5344CB8AC3E}">
        <p14:creationId xmlns:p14="http://schemas.microsoft.com/office/powerpoint/2010/main" val="3565811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4824536" cy="612068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Смородин Петр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Иванович -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январе 1897 года в селе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Боринское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(ныне Липецкий район Липецкой области) в крестьянской семье. С 1920 года член ЦК РКСМ, секретарь Петроградского горкома комсомола. В 1921—1924 гг. — 1-й (генеральный) секретарь ЦК РКСМ. В 1928 году окончил марксистские курсы Коммунистической академии. В 1928—1937 гг. — заведующий организационным отделом, секретарь различных райкомов в Ленинграде, в 1937 году — 2-й секретарь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Ленинградского обкома ВКП(б). С 1930 года — кандидат в члены ЦК ВКП(б). </a:t>
            </a:r>
          </a:p>
          <a:p>
            <a:pPr marL="45720" indent="0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1937—1938 годах — первый секретарь Сталинградского обкома партии. В 1937 году стал депутатом ВС СССР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Советский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партийный деятель, член ВЦИК, один из создателей комсомола, генеральный секретарь ЦК РКСМ. Входил в состав особой тройки НКВД СССР.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652" y="836712"/>
            <a:ext cx="3471755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14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332656"/>
            <a:ext cx="4752528" cy="5904656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vi-V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Никола́й Гео́ргиевич Я́хонтов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-родился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селе Грязцы ныне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Ливенского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Орловской области в крестьянской семье. В 1930-х вместе с семьёй переезжает в Липецк. В 1947 закончил Липецкий горно-металлургический техникум. До 1962 работал на металлургическом заводе «Свободный сокол». В том же году закончил Московскую высшую заочную школу профдвижения.</a:t>
            </a:r>
          </a:p>
          <a:p>
            <a:pPr marL="4572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1962 году переведён на партийно-хозяйственную работу. Работал вторым секретарём Липецкого горкома КПСС (1962—1967), председателем исполкома Липецкого городского Совета (1967—1979).</a:t>
            </a:r>
          </a:p>
          <a:p>
            <a:pPr marL="4572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июне 2004 за большой вклад в развитие города Липецка решением сессии городского Совета депутатов Н. Г.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Яхонтову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было присвоено звание «Почётный гражданин города Липецка». В 2007 году награждён знаком отличия «За заслуги перед Липецкой областью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Яхонтов Николай Георгиевич – почетный гражданин Липецка, основатель Липецкого зоопарка.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4664"/>
            <a:ext cx="3905316" cy="490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10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5"/>
            <a:ext cx="8424936" cy="6318703"/>
          </a:xfrm>
        </p:spPr>
      </p:pic>
    </p:spTree>
    <p:extLst>
      <p:ext uri="{BB962C8B-B14F-4D97-AF65-F5344CB8AC3E}">
        <p14:creationId xmlns:p14="http://schemas.microsoft.com/office/powerpoint/2010/main" val="2484104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980728"/>
            <a:ext cx="3619053" cy="3619053"/>
          </a:xfrm>
        </p:spPr>
      </p:pic>
      <p:sp>
        <p:nvSpPr>
          <p:cNvPr id="5" name="TextBox 4"/>
          <p:cNvSpPr txBox="1"/>
          <p:nvPr/>
        </p:nvSpPr>
        <p:spPr>
          <a:xfrm>
            <a:off x="567512" y="404664"/>
            <a:ext cx="46085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Михайлович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Пришвин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февраля (23 января) 1873 года в селе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Хрущёво-Лёвшино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в своё время было куплено его дедом,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елецким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купцом первой гильдии Дмитрием Ивановичем Пришвиным. В семье было пятеро детей: Александр, Николай, Сергей, Лидия и Михаил. Творческая биография Пришвина начинается в 1906 году. В это время он заканчивает работу над рассказом Сашок, публикует его в одном из изданий. К удивлению прозаика, первый опыт стал весьма успешным. Произведение получило много положительных отзывов. С этого момента М. Пришвин отвлекается от бытности агронома, забывает про сельское хозяйство и полностью переключается на литературное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 для детей «Ёж», «Ребята и утята», «Золотой луг», «Журка»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010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58" r="7797"/>
          <a:stretch/>
        </p:blipFill>
        <p:spPr>
          <a:xfrm>
            <a:off x="611560" y="116632"/>
            <a:ext cx="7920880" cy="6524076"/>
          </a:xfrm>
        </p:spPr>
      </p:pic>
    </p:spTree>
    <p:extLst>
      <p:ext uri="{BB962C8B-B14F-4D97-AF65-F5344CB8AC3E}">
        <p14:creationId xmlns:p14="http://schemas.microsoft.com/office/powerpoint/2010/main" val="423198933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91</TotalTime>
  <Words>1275</Words>
  <Application>Microsoft Office PowerPoint</Application>
  <PresentationFormat>Экран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</dc:creator>
  <cp:lastModifiedBy>Юрий</cp:lastModifiedBy>
  <cp:revision>21</cp:revision>
  <dcterms:created xsi:type="dcterms:W3CDTF">2021-07-06T16:12:20Z</dcterms:created>
  <dcterms:modified xsi:type="dcterms:W3CDTF">2021-07-08T18:31:24Z</dcterms:modified>
</cp:coreProperties>
</file>