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88EB-29A8-4D0C-85BC-227B442373AF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36C-C957-4F94-A2B1-4C65366F363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88EB-29A8-4D0C-85BC-227B442373AF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36C-C957-4F94-A2B1-4C65366F3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88EB-29A8-4D0C-85BC-227B442373AF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36C-C957-4F94-A2B1-4C65366F3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88EB-29A8-4D0C-85BC-227B442373AF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36C-C957-4F94-A2B1-4C65366F3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88EB-29A8-4D0C-85BC-227B442373AF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526B36C-C957-4F94-A2B1-4C65366F363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88EB-29A8-4D0C-85BC-227B442373AF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36C-C957-4F94-A2B1-4C65366F3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88EB-29A8-4D0C-85BC-227B442373AF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36C-C957-4F94-A2B1-4C65366F3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88EB-29A8-4D0C-85BC-227B442373AF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36C-C957-4F94-A2B1-4C65366F3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88EB-29A8-4D0C-85BC-227B442373AF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36C-C957-4F94-A2B1-4C65366F3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88EB-29A8-4D0C-85BC-227B442373AF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36C-C957-4F94-A2B1-4C65366F3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88EB-29A8-4D0C-85BC-227B442373AF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36C-C957-4F94-A2B1-4C65366F3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9588EB-29A8-4D0C-85BC-227B442373AF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26B36C-C957-4F94-A2B1-4C65366F363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229600" cy="2753359"/>
          </a:xfrm>
        </p:spPr>
        <p:txBody>
          <a:bodyPr>
            <a:normAutofit fontScale="90000"/>
          </a:bodyPr>
          <a:lstStyle/>
          <a:p>
            <a:r>
              <a:rPr lang="ru-RU" dirty="0"/>
              <a:t>Памятники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великой отечественной войны в Липецке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5920" y="6093296"/>
            <a:ext cx="6400800" cy="1752600"/>
          </a:xfrm>
        </p:spPr>
        <p:txBody>
          <a:bodyPr/>
          <a:lstStyle/>
          <a:p>
            <a:r>
              <a:rPr lang="ru-RU" dirty="0"/>
              <a:t>Подготовила: </a:t>
            </a:r>
            <a:r>
              <a:rPr lang="ru-RU" dirty="0" err="1"/>
              <a:t>Реклинг</a:t>
            </a:r>
            <a:r>
              <a:rPr lang="ru-RU" dirty="0"/>
              <a:t> Ю.Л.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Стела </a:t>
            </a:r>
            <a:r>
              <a:rPr lang="ru-RU" dirty="0" err="1"/>
              <a:t>Литаврину</a:t>
            </a:r>
            <a:r>
              <a:rPr lang="ru-RU" dirty="0"/>
              <a:t> С. Г.</a:t>
            </a:r>
          </a:p>
        </p:txBody>
      </p:sp>
      <p:pic>
        <p:nvPicPr>
          <p:cNvPr id="4" name="Содержимое 3" descr="стела литаври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Стела Расковой М. М.</a:t>
            </a:r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Триумфальная стела «Великой победе советского народа в ВОВ 1941-1945гг посвящается»</a:t>
            </a:r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844824"/>
            <a:ext cx="6278033" cy="446390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Монумент в честь героических подвигов воинов-летчиков</a:t>
            </a:r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8100" y="2458402"/>
            <a:ext cx="3987800" cy="299212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Памятник «1945год» парк победы</a:t>
            </a:r>
          </a:p>
        </p:txBody>
      </p:sp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5778" y="1600200"/>
            <a:ext cx="6472444" cy="47085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Памятный знак «Защитники отечества»</a:t>
            </a:r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Стена памяти</a:t>
            </a:r>
          </a:p>
        </p:txBody>
      </p:sp>
      <p:pic>
        <p:nvPicPr>
          <p:cNvPr id="4" name="Содержимое 3" descr="стена памят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2329" y="1600200"/>
            <a:ext cx="7059341" cy="47085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Памятники ВОВ г. Липецка</a:t>
            </a: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Мемориальный комплекс в честь воинов-героев, погибших в годы ВОВ 1941-1945гг.</a:t>
            </a:r>
          </a:p>
        </p:txBody>
      </p:sp>
      <p:pic>
        <p:nvPicPr>
          <p:cNvPr id="4" name="Содержимое 3" descr="Мемориальный-комплекс-Липец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2329" y="1772816"/>
            <a:ext cx="7059341" cy="453590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Мемориальный комплекс в память о </a:t>
            </a:r>
            <a:r>
              <a:rPr lang="ru-RU" dirty="0" err="1"/>
              <a:t>новолипчанах</a:t>
            </a:r>
            <a:r>
              <a:rPr lang="ru-RU" dirty="0"/>
              <a:t>, погибших в годы ВОВ</a:t>
            </a: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606" y="1772816"/>
            <a:ext cx="7062788" cy="453590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Монумент «Танк»</a:t>
            </a:r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1709" y="1600200"/>
            <a:ext cx="7060581" cy="47085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Монумент славы</a:t>
            </a:r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Памятник детям, погибшим в годы ВОВ</a:t>
            </a:r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2371" y="1600200"/>
            <a:ext cx="7059258" cy="47085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Стела Водопьянову М. В.</a:t>
            </a:r>
          </a:p>
        </p:txBody>
      </p:sp>
      <p:pic>
        <p:nvPicPr>
          <p:cNvPr id="4" name="Содержимое 3" descr="стела водопьянов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Стела Гусеву С. И.</a:t>
            </a:r>
          </a:p>
        </p:txBody>
      </p:sp>
      <p:pic>
        <p:nvPicPr>
          <p:cNvPr id="4" name="Содержимое 3" descr="стела гусев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</TotalTime>
  <Words>103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Памятники  великой отечественной войны в Липецке</vt:lpstr>
      <vt:lpstr>Памятники ВОВ г. Липецка</vt:lpstr>
      <vt:lpstr>Мемориальный комплекс в честь воинов-героев, погибших в годы ВОВ 1941-1945гг.</vt:lpstr>
      <vt:lpstr>Мемориальный комплекс в память о новолипчанах, погибших в годы ВОВ</vt:lpstr>
      <vt:lpstr>Монумент «Танк»</vt:lpstr>
      <vt:lpstr>Монумент славы</vt:lpstr>
      <vt:lpstr>Памятник детям, погибшим в годы ВОВ</vt:lpstr>
      <vt:lpstr>Стела Водопьянову М. В.</vt:lpstr>
      <vt:lpstr>Стела Гусеву С. И.</vt:lpstr>
      <vt:lpstr>Стела Литаврину С. Г.</vt:lpstr>
      <vt:lpstr>Стела Расковой М. М.</vt:lpstr>
      <vt:lpstr>Триумфальная стела «Великой победе советского народа в ВОВ 1941-1945гг посвящается»</vt:lpstr>
      <vt:lpstr>Монумент в честь героических подвигов воинов-летчиков</vt:lpstr>
      <vt:lpstr>Памятник «1945год» парк победы</vt:lpstr>
      <vt:lpstr>Памятный знак «Защитники отечества»</vt:lpstr>
      <vt:lpstr>Стена памяти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ВОВ г. Липецка</dc:title>
  <dc:creator>1</dc:creator>
  <cp:lastModifiedBy>User</cp:lastModifiedBy>
  <cp:revision>4</cp:revision>
  <dcterms:created xsi:type="dcterms:W3CDTF">2021-07-21T15:00:56Z</dcterms:created>
  <dcterms:modified xsi:type="dcterms:W3CDTF">2021-07-26T05:59:25Z</dcterms:modified>
</cp:coreProperties>
</file>