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4" r:id="rId11"/>
    <p:sldId id="268" r:id="rId12"/>
    <p:sldId id="265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7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059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3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03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48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22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02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4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12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2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26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9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0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4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685538-4574-486A-BB12-EDE0B9A74040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8E0E3-BAAD-4656-B5D0-4BE015682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400" dirty="0"/>
              <a:t>Чтим традиции народных промыслов и ремесел Липецкой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6104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2939" y="2560320"/>
            <a:ext cx="3694278" cy="352658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sz="2400" dirty="0"/>
          </a:p>
          <a:p>
            <a:r>
              <a:rPr lang="ru-RU" sz="2400" dirty="0" smtClean="0"/>
              <a:t>Виктор </a:t>
            </a:r>
            <a:r>
              <a:rPr lang="ru-RU" sz="2400" dirty="0"/>
              <a:t>Маркин также ввел новые сюжеты в образ романовской игрушки. Например, Сирин – птица счастья. Образ восходит к древнегреческим сиренам. Это полуптица-полуженщина, которая зачаровывает людей своим пением. </a:t>
            </a:r>
            <a:endParaRPr lang="ru-RU" sz="2400" dirty="0" smtClean="0"/>
          </a:p>
          <a:p>
            <a:r>
              <a:rPr lang="ru-RU" sz="2400" dirty="0" smtClean="0"/>
              <a:t>Сирин </a:t>
            </a:r>
            <a:r>
              <a:rPr lang="ru-RU" sz="2400" dirty="0"/>
              <a:t>и её противоположность – Алконост являются традиционным изобразительным сюжетом русского искусства. Сейчас другие мастера берут птицу счастья Маркина как образец.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314" y="791570"/>
            <a:ext cx="8393372" cy="53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600" dirty="0"/>
              <a:t>Наивность и мягкость образа народной игрушки сохраняется в каждой свистульке и </a:t>
            </a:r>
            <a:r>
              <a:rPr lang="ru-RU" sz="3600" dirty="0" err="1"/>
              <a:t>романушке</a:t>
            </a:r>
            <a:r>
              <a:rPr lang="ru-RU" sz="3600" dirty="0"/>
              <a:t>, изготавливаемой романовскими мастерами.</a:t>
            </a: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45971"/>
            <a:ext cx="4718050" cy="31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Край родной, мой край любимый,</a:t>
            </a:r>
          </a:p>
          <a:p>
            <a:endParaRPr lang="ru-RU" dirty="0"/>
          </a:p>
          <a:p>
            <a:r>
              <a:rPr lang="ru-RU" dirty="0"/>
              <a:t>Помню я тебя с трех лет.</a:t>
            </a:r>
          </a:p>
          <a:p>
            <a:endParaRPr lang="ru-RU" dirty="0"/>
          </a:p>
          <a:p>
            <a:r>
              <a:rPr lang="ru-RU" dirty="0"/>
              <a:t>Самый милый и красивый,</a:t>
            </a:r>
          </a:p>
          <a:p>
            <a:endParaRPr lang="ru-RU" dirty="0"/>
          </a:p>
          <a:p>
            <a:r>
              <a:rPr lang="ru-RU" dirty="0"/>
              <a:t>Замечательный Елец!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69" y="2560638"/>
            <a:ext cx="4630261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84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229" y="655093"/>
            <a:ext cx="10003809" cy="5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Романовская игрушка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/>
              <a:t>Романовская игрушка получила свое название от одноименного села, расположенного недалеко от Липецка. Позднее село поделилось на части и та часть, к которой относят романовскую игрушку, стала называться село Троицкое.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Романово </a:t>
            </a:r>
            <a:r>
              <a:rPr lang="ru-RU" sz="2000" dirty="0"/>
              <a:t>возникло еще в XVI веке, бояре Романовы образовали здесь поселение для своих крестьян.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 </a:t>
            </a:r>
            <a:r>
              <a:rPr lang="ru-RU" sz="2000" dirty="0"/>
              <a:t>в 1614 году близкий родственник царя М.Ф. Романова Иван Никитович построил острог, и село стало называться городом, ныне село Ленино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1505" y="2560320"/>
            <a:ext cx="3701677" cy="34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2556" y="961659"/>
            <a:ext cx="2866028" cy="344728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/>
              <a:t>Окрестности были полны залежами глины (черной, белой, красной, желтой), что способствовало возникновению и развитию гончарного промысла среди местного населения. Крестьяне делали из глины посуду и игрушки-свистульки, часть для себя, а часть продавали. Игрушку по местности назвали "романовской".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587" y="2402006"/>
            <a:ext cx="2810757" cy="37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/>
              <a:t>Романовская игрушка привлекает своей простотой и непринужденностью. Она имеет округлые формы и нарядно декорирована с помощью засечек, гравировки и раскраски в два-три цвета. Благодаря золотистому цвету основания игрушки и мягкости форм теряется ощущение "грубости" глины.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46855"/>
            <a:ext cx="4718050" cy="31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738112"/>
            <a:ext cx="4718050" cy="295498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/>
              <a:t>В романовской игрушке насчитывается более сорока сюжетов: от простого свисточка – летящего жаворонка, до респектабельной композиции – тройки. Невозможно найти две одинаковые игрушки, каждая из них является ручной работой мастера, в которой проявляется его индивидуальность. Часто мастера лепили уток, коров, баранов и прочих домашних животных, их изображали в профиль, людей – анфас.</a:t>
            </a:r>
          </a:p>
        </p:txBody>
      </p:sp>
    </p:spTree>
    <p:extLst>
      <p:ext uri="{BB962C8B-B14F-4D97-AF65-F5344CB8AC3E}">
        <p14:creationId xmlns:p14="http://schemas.microsoft.com/office/powerpoint/2010/main" val="15132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/>
              <a:t>Популярной игрушкой является </a:t>
            </a:r>
            <a:r>
              <a:rPr lang="ru-RU" sz="2400" dirty="0" err="1"/>
              <a:t>романушка</a:t>
            </a:r>
            <a:r>
              <a:rPr lang="ru-RU" sz="2400" dirty="0"/>
              <a:t> – </a:t>
            </a:r>
            <a:r>
              <a:rPr lang="ru-RU" sz="2400" dirty="0" err="1"/>
              <a:t>берегиня</a:t>
            </a:r>
            <a:r>
              <a:rPr lang="ru-RU" sz="2400" dirty="0"/>
              <a:t>, хранительница домашнего очага, мать. Женщину изображают в свадебном костюме и головном уборе (символ звездного неба), бусы на груди символизируют капли дождя, а рубаха, юбка и передник - землю и растительность. Вдоль подола идут линии – это земля, наполненная влагой.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8221" y="2285999"/>
            <a:ext cx="3070745" cy="39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Традиционный образ </a:t>
            </a:r>
            <a:r>
              <a:rPr lang="ru-RU" dirty="0" err="1"/>
              <a:t>Берегини</a:t>
            </a:r>
            <a:r>
              <a:rPr lang="ru-RU" dirty="0"/>
              <a:t> в романовской игрушке имеет черты местного колорита: женская фигура - </a:t>
            </a:r>
            <a:r>
              <a:rPr lang="ru-RU" dirty="0" err="1"/>
              <a:t>романушка</a:t>
            </a:r>
            <a:r>
              <a:rPr lang="ru-RU" dirty="0"/>
              <a:t> одета в народный романовский костюм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Красная кофта, яркая юбка, пестрые разноцветные атласные ленты, ряды блестящих бус. В Липецке сохранилось выражение «как </a:t>
            </a:r>
            <a:r>
              <a:rPr lang="ru-RU" dirty="0" err="1"/>
              <a:t>романушка</a:t>
            </a:r>
            <a:r>
              <a:rPr lang="ru-RU" dirty="0"/>
              <a:t>», т.е. безвкусно, пёстро одета.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7769" y="2560638"/>
            <a:ext cx="3025962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41453"/>
            <a:ext cx="4718050" cy="314830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 селе Троицкое находится единственный в области Центр романовской игрушки, основанный в 1986 году Виктором Маркиным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96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456</Words>
  <Application>Microsoft Office PowerPoint</Application>
  <PresentationFormat>Произвольный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                </vt:lpstr>
      <vt:lpstr>Презентация PowerPoint</vt:lpstr>
      <vt:lpstr>Романовская игрушка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Чтим традиции народных промыслов и ремесел Липецкой области         </dc:title>
  <dc:creator>Данил</dc:creator>
  <cp:lastModifiedBy>Name</cp:lastModifiedBy>
  <cp:revision>8</cp:revision>
  <dcterms:created xsi:type="dcterms:W3CDTF">2014-11-17T19:43:03Z</dcterms:created>
  <dcterms:modified xsi:type="dcterms:W3CDTF">2014-11-18T04:56:33Z</dcterms:modified>
</cp:coreProperties>
</file>