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1" dirty="0" smtClean="0">
                <a:solidFill>
                  <a:srgbClr val="2E06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«Знакомство с произведениями авторов, жизнь и творчество которых связаны с Липецкой землёй»</a:t>
            </a:r>
            <a:endParaRPr lang="ru-RU" b="1" dirty="0">
              <a:solidFill>
                <a:srgbClr val="2E06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02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7125113" cy="924475"/>
          </a:xfrm>
        </p:spPr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3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764704"/>
            <a:ext cx="3645024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прозаик, родилась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марта 1960 года в городе Липецке.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множества сказок: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Снегиричка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«Сказки о Липецком крае», «Сказки о цветах из Красной книги», «Сказки о птицах из Красной книги Липецкой области», «Сказки о насекомых из Красной книги Липецкой области».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 иллюстрирует свои произведения рисунками. Два года назад ее книги выпустило региональное управление экологии и природных ресурсов, а затем распространило по школам и библиотекам.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6"/>
          <a:stretch/>
        </p:blipFill>
        <p:spPr>
          <a:xfrm>
            <a:off x="431584" y="836712"/>
            <a:ext cx="4645745" cy="37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5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Произведения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5"/>
            <a:ext cx="3672408" cy="50143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18" y="1412776"/>
            <a:ext cx="3925354" cy="50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3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293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908720"/>
            <a:ext cx="4248472" cy="54726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Соболева Галина Валентиновна 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поэтесса,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8 апреля 1961 года в Липецке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 для детей и взрослых Галина Соболева пишет больше 20 лет. В 2001 году вышли в свет первые её книги стихов – «Доброе утречко Вам, Потолок!» и «Волшебный апельсин». В 2002 году – сборник «Апрельский георгин», а в следующем году – «Чаепитие с верблюдом». Её стихи и сказки публикуются в местных областных газетах: «Золотой ключик», «Добрый вечер», «Молодежный вестник», «Литературный Липецк», в литературном журнале «Петровский мост», вошли в книгу «Писатели Липецкого края. Антология. XXI век» (2015).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4" y="980727"/>
            <a:ext cx="3511282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1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Стихотворения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4536504" cy="347472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Кошка не хочет, чтоб ты уходил, —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Хвост распушила и трётся о ногу.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Пёс потихоньку скулит у перил,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Телом своим перекрывши дорогу.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Я же — молчу. Ну, а что я скажу?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Лишь провожаю с улыбкой до двери…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Я тебе вечером стих напишу,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Как очень сильно расстроились звери.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1844825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квартире холод. Аж мороз!</a:t>
            </a:r>
          </a:p>
          <a:p>
            <a:r>
              <a:rPr lang="ru-RU" dirty="0"/>
              <a:t>Замёрзли уши, щёки, нос.</a:t>
            </a:r>
          </a:p>
          <a:p>
            <a:r>
              <a:rPr lang="ru-RU" dirty="0"/>
              <a:t>А ноги, туловище, руки —</a:t>
            </a:r>
          </a:p>
          <a:p>
            <a:r>
              <a:rPr lang="ru-RU" dirty="0"/>
              <a:t>Всё в одеялах. Их три штуки.</a:t>
            </a:r>
          </a:p>
          <a:p>
            <a:r>
              <a:rPr lang="ru-RU" dirty="0"/>
              <a:t>Со мною рядом телефон.</a:t>
            </a:r>
          </a:p>
          <a:p>
            <a:r>
              <a:rPr lang="ru-RU" dirty="0"/>
              <a:t>Молчит. Видать, замёрз и он.</a:t>
            </a:r>
          </a:p>
          <a:p>
            <a:r>
              <a:rPr lang="ru-RU" dirty="0"/>
              <a:t>Его что ль сунуть в одеяло?</a:t>
            </a:r>
          </a:p>
          <a:p>
            <a:r>
              <a:rPr lang="ru-RU" dirty="0"/>
              <a:t>Чтоб нам двоим теплее стало.</a:t>
            </a:r>
          </a:p>
          <a:p>
            <a:r>
              <a:rPr lang="ru-RU" dirty="0"/>
              <a:t>Глядишь, оттает, зазвонит.</a:t>
            </a:r>
          </a:p>
          <a:p>
            <a:r>
              <a:rPr lang="ru-RU" dirty="0"/>
              <a:t>Заглушит боль моих обид,</a:t>
            </a:r>
          </a:p>
          <a:p>
            <a:r>
              <a:rPr lang="ru-RU" dirty="0"/>
              <a:t>Я сразу же тогда согреюсь.</a:t>
            </a:r>
          </a:p>
          <a:p>
            <a:r>
              <a:rPr lang="ru-RU" dirty="0"/>
              <a:t>Я так надеюсь… Так надеюсь…</a:t>
            </a:r>
          </a:p>
        </p:txBody>
      </p:sp>
    </p:spTree>
    <p:extLst>
      <p:ext uri="{BB962C8B-B14F-4D97-AF65-F5344CB8AC3E}">
        <p14:creationId xmlns:p14="http://schemas.microsoft.com/office/powerpoint/2010/main" val="146235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8807" r="6236"/>
          <a:stretch/>
        </p:blipFill>
        <p:spPr>
          <a:xfrm>
            <a:off x="1837426" y="21745"/>
            <a:ext cx="5110838" cy="6834124"/>
          </a:xfrm>
        </p:spPr>
      </p:pic>
    </p:spTree>
    <p:extLst>
      <p:ext uri="{BB962C8B-B14F-4D97-AF65-F5344CB8AC3E}">
        <p14:creationId xmlns:p14="http://schemas.microsoft.com/office/powerpoint/2010/main" val="384968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76672"/>
            <a:ext cx="4248472" cy="56886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</a:rPr>
              <a:t>Алёна </a:t>
            </a:r>
            <a:r>
              <a:rPr lang="ru-RU" b="1" dirty="0" err="1">
                <a:solidFill>
                  <a:schemeClr val="tx1"/>
                </a:solidFill>
              </a:rPr>
              <a:t>Кашура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—  (род 16 июня 1985 г. в Липецке) — русская детская писательница, журналистка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 В 14-летнем возрасте стала внештатным корреспондентом областной детской газеты "Золотой ключик", а чуть позже ее приняли в штат. На сегодняшний день Алёна исполняет обязанности заместителя редактора. И уже в 2015 году вышла в свет дебютная книга "Мечтай, Марсель, </a:t>
            </a:r>
            <a:r>
              <a:rPr lang="ru-RU" dirty="0" smtClean="0">
                <a:solidFill>
                  <a:schemeClr val="tx1"/>
                </a:solidFill>
              </a:rPr>
              <a:t>мечтай«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Живет </a:t>
            </a:r>
            <a:r>
              <a:rPr lang="ru-RU" dirty="0">
                <a:solidFill>
                  <a:schemeClr val="tx1"/>
                </a:solidFill>
              </a:rPr>
              <a:t>и работает в </a:t>
            </a:r>
            <a:r>
              <a:rPr lang="ru-RU" dirty="0" smtClean="0">
                <a:solidFill>
                  <a:schemeClr val="tx1"/>
                </a:solidFill>
              </a:rPr>
              <a:t>Липецке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4356080" cy="354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00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" y="116633"/>
            <a:ext cx="4798450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03" y="116632"/>
            <a:ext cx="4212709" cy="3203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73378"/>
            <a:ext cx="5184576" cy="32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9498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63</TotalTime>
  <Words>436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Courier New</vt:lpstr>
      <vt:lpstr>Times New Roman</vt:lpstr>
      <vt:lpstr>Trebuchet MS</vt:lpstr>
      <vt:lpstr>Verdana</vt:lpstr>
      <vt:lpstr>Wingdings 2</vt:lpstr>
      <vt:lpstr>Spring</vt:lpstr>
      <vt:lpstr>Презентация на тему: «Знакомство с произведениями авторов, жизнь и творчество которых связаны с Липецкой землёй»</vt:lpstr>
      <vt:lpstr>Презентация PowerPoint</vt:lpstr>
      <vt:lpstr>Произведения</vt:lpstr>
      <vt:lpstr>Презентация PowerPoint</vt:lpstr>
      <vt:lpstr>Презентация PowerPoint</vt:lpstr>
      <vt:lpstr>Стихотворения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Липецкие писатели</dc:title>
  <dc:creator>Юрий</dc:creator>
  <cp:lastModifiedBy>User</cp:lastModifiedBy>
  <cp:revision>7</cp:revision>
  <dcterms:created xsi:type="dcterms:W3CDTF">2021-03-09T12:47:42Z</dcterms:created>
  <dcterms:modified xsi:type="dcterms:W3CDTF">2021-03-10T10:03:38Z</dcterms:modified>
</cp:coreProperties>
</file>