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F70E7-4523-4BEF-8A18-5DBA25A89E3D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F2A9F-40F9-4A8E-8DDD-9FE2CABDB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F2A9F-40F9-4A8E-8DDD-9FE2CABDB3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F2A9F-40F9-4A8E-8DDD-9FE2CABDB3A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Презентация на тему:</a:t>
            </a:r>
            <a:r>
              <a:rPr lang="en-US" sz="3200" dirty="0" smtClean="0"/>
              <a:t>”</a:t>
            </a:r>
            <a:r>
              <a:rPr lang="ru-RU" sz="3200" dirty="0" smtClean="0"/>
              <a:t>Знаковые события Липецкого края.</a:t>
            </a:r>
            <a:br>
              <a:rPr lang="ru-RU" sz="3200" dirty="0" smtClean="0"/>
            </a:br>
            <a:r>
              <a:rPr lang="ru-RU" sz="3200" dirty="0" smtClean="0"/>
              <a:t>Природный парк </a:t>
            </a:r>
            <a:r>
              <a:rPr lang="ru-RU" sz="3200" dirty="0" err="1" smtClean="0"/>
              <a:t>Кудыкина</a:t>
            </a:r>
            <a:r>
              <a:rPr lang="ru-RU" sz="3200" dirty="0" smtClean="0"/>
              <a:t> гора</a:t>
            </a:r>
            <a:r>
              <a:rPr lang="en-US" sz="3200" dirty="0" smtClean="0"/>
              <a:t>”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vatars.mds.yandex.net/get-zen_doc/916951/pub_5c93e2c842c5cc00b3ccf043_5c93e739573e4700b4e6bf5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4286280" cy="2857520"/>
          </a:xfrm>
          <a:prstGeom prst="rect">
            <a:avLst/>
          </a:prstGeom>
          <a:noFill/>
        </p:spPr>
      </p:pic>
      <p:pic>
        <p:nvPicPr>
          <p:cNvPr id="25604" name="Picture 4" descr="https://avatars.mds.yandex.net/get-zen_doc/987771/pub_5c93e2c842c5cc00b3ccf043_5c93e7433497da00b5a691d5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214686"/>
            <a:ext cx="5057736" cy="3371824"/>
          </a:xfrm>
          <a:prstGeom prst="rect">
            <a:avLst/>
          </a:prstGeom>
          <a:noFill/>
        </p:spPr>
      </p:pic>
      <p:pic>
        <p:nvPicPr>
          <p:cNvPr id="25606" name="Picture 6" descr="https://avatars.mds.yandex.net/get-zen_doc/57035/pub_5da1a715a660d76450fd4c6e_5da1a75f05fd9800acd65a8f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26948"/>
            <a:ext cx="392909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Скульптуры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6626" name="Picture 2" descr="https://a.d-cd.net/6f701g4k1c4-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885831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.d-cd.net/63f4478s-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vatars.mds.yandex.net/get-zen_doc/15270/pub_5c93e2c842c5cc00b3ccf043_5c93e82011057800b2945c9f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rasler.ru/wp-content/uploads/2019/06/%D0%A1%D0%BC%D0%B0%D0%B9%D0%BB%D0%B8%D0%BA%D0%B8-%D0%B6%D0%B8%D0%B2%D1%8B%D0%B5-%D0%B4%D0%BB%D1%8F-%D0%BF%D1%80%D0%B5%D0%B7%D0%B5%D0%BD%D1%82%D0%B0%D1%86%D0%B8%D0%B8-%D1%81%D0%BF%D0%B0%D1%81%D0%B8%D0%B1%D0%BE-%D0%B7%D0%B0-%D0%B2%D0%BD%D0%B8%D0%BC%D0%B0%D0%BD%D0%B8%D0%B5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45535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51128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Открытие парка «</a:t>
            </a:r>
            <a:r>
              <a:rPr lang="ru-RU" sz="3200" dirty="0" err="1" smtClean="0">
                <a:solidFill>
                  <a:schemeClr val="tx1"/>
                </a:solidFill>
              </a:rPr>
              <a:t>Кудыкина</a:t>
            </a:r>
            <a:r>
              <a:rPr lang="ru-RU" sz="3200" dirty="0" smtClean="0">
                <a:solidFill>
                  <a:schemeClr val="tx1"/>
                </a:solidFill>
              </a:rPr>
              <a:t> гора» у с.Каменка на берегу реки Дон в 2007г. стало знаковым событием в Липецкой области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avatars.mds.yandex.net/get-zen_doc/1720666/pub_5e3934d7b9065453f2161a05_5e393e345098d322f9ed3c48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6227" y="1857364"/>
            <a:ext cx="693759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-500090"/>
            <a:ext cx="7772400" cy="136207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История создания парка «</a:t>
            </a:r>
            <a:r>
              <a:rPr lang="ru-RU" sz="3200" dirty="0" err="1" smtClean="0">
                <a:solidFill>
                  <a:schemeClr val="accent2"/>
                </a:solidFill>
              </a:rPr>
              <a:t>Кудыкина</a:t>
            </a:r>
            <a:r>
              <a:rPr lang="ru-RU" sz="3200" dirty="0" smtClean="0">
                <a:solidFill>
                  <a:schemeClr val="accent2"/>
                </a:solidFill>
              </a:rPr>
              <a:t> гора».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642918"/>
            <a:ext cx="8215370" cy="1428760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tx1"/>
                </a:solidFill>
              </a:rPr>
              <a:t>Выражение «на </a:t>
            </a:r>
            <a:r>
              <a:rPr lang="ru-RU" sz="1600" dirty="0" err="1" smtClean="0">
                <a:solidFill>
                  <a:schemeClr val="tx1"/>
                </a:solidFill>
              </a:rPr>
              <a:t>кудыкину</a:t>
            </a:r>
            <a:r>
              <a:rPr lang="ru-RU" sz="1600" dirty="0" smtClean="0">
                <a:solidFill>
                  <a:schemeClr val="tx1"/>
                </a:solidFill>
              </a:rPr>
              <a:t> гору» пошло из древних времен. Его придумали охотники. Существовала примета: чтобы вернуться домой с добычей, нельзя рассказывать, где собираешься охотиться. Поэтому, когда охотника спрашивали, куда тот идет, он отвечал: «На </a:t>
            </a:r>
            <a:r>
              <a:rPr lang="ru-RU" sz="1600" dirty="0" err="1" smtClean="0">
                <a:solidFill>
                  <a:schemeClr val="tx1"/>
                </a:solidFill>
              </a:rPr>
              <a:t>кудыкину</a:t>
            </a:r>
            <a:r>
              <a:rPr lang="ru-RU" sz="1600" dirty="0" smtClean="0">
                <a:solidFill>
                  <a:schemeClr val="tx1"/>
                </a:solidFill>
              </a:rPr>
              <a:t> гору!» Сегодня люди так отвечают на вопросы слишком любопытных людей.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s://www.helinord.ru/wp-content/uploads/2017/09/ohota-na-ut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835824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280299" cy="6191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Достопримечательности парка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857232"/>
            <a:ext cx="7994679" cy="121444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Сказочная фигура Змея Горыныча. Высота трехглавого змея 15 метров. По выходным и в праздники он извергает настоящий огонь. Горыныч является неотъемлемым персонажем русских былин и сказаний .Он придает парку сказочность , мощь и красоту.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8434" name="Picture 2" descr="https://avatars.mds.yandex.net/get-zen_doc/1668923/pub_5dd553e959178a1f5db69abb_5dd554603028881357269f42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8215370" cy="409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272202" cy="17859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Скифская крепость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2643182"/>
            <a:ext cx="7772400" cy="133826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Деревянная скифская крепость построена на холме без единого гвоздя. Она очень большая. В ее составе 9 башен, главные и запасные ворота, церковь, музей древней истории. На территории крепости расположен город мастеров с мастерскими народных промыслов. Там проводятся мастер-классы, где можно изготовить поделки и приобрести сувениры из глины, дерева, теста, железа  ткани. Это свистульки, дудочки, украшения, магниты и многое другое. Зимой крепость становится резиденцией Деда Мороза, в которой проходят праздничные представления.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ownloader.disk.yandex.ru/preview/230f5d64253cf086b8476b0b57f9dbed2ec8865373007f1105eac1d93b6ac0ad/606a4316/bpVqIcrzEICzI7R_-5Vq-lx44JhL1Ts8nVDN4T8WCdV31zIFLCWSBHxwB85EaRZEq_J6bpmRyOJonT3VoXnDag%3D%3D?uid=0&amp;filename=kudyk-02.jpg&amp;disposition=inline&amp;hash=&amp;limit=0&amp;content_type=image%2Fjpeg&amp;owner_uid=0&amp;tknv=v2&amp;size=1904x9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6459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.ytimg.com/vi/q5D8C3zzFt0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19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ontent.foto.my.mail.ru/mail/elena_518/_blogs/i-5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834497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785793"/>
            <a:ext cx="6137288" cy="21431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Ферма и животные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928670"/>
            <a:ext cx="7843838" cy="133826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На ферме «</a:t>
            </a:r>
            <a:r>
              <a:rPr lang="ru-RU" sz="1400" dirty="0" err="1" smtClean="0">
                <a:solidFill>
                  <a:schemeClr val="tx1"/>
                </a:solidFill>
              </a:rPr>
              <a:t>Кудыкиной</a:t>
            </a:r>
            <a:r>
              <a:rPr lang="ru-RU" sz="1400" dirty="0" smtClean="0">
                <a:solidFill>
                  <a:schemeClr val="tx1"/>
                </a:solidFill>
              </a:rPr>
              <a:t> горы» проживают в естественных условиях более 50 видов различных животных и птиц. Здесь  рядом с экзотическими животными можно встретить обитателей нашей полосы: страуса и корову, верблюда и оленя, ламу и буйвола, кенгуру и лошадь, енота и белку. Днем они мирно пасутся в поле за деревянной изгородью, а ночью отдыхают в своих домиках на ферме. Летом в парке организуют конные прогулки.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s://voronezh36.com/wp-content/uploads/2019/08/verblud-svik-tv-r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692948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251</Words>
  <Application>Microsoft Office PowerPoint</Application>
  <PresentationFormat>Экран (4:3)</PresentationFormat>
  <Paragraphs>13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Презентация на тему:”Знаковые события Липецкого края. Природный парк Кудыкина гора”</vt:lpstr>
      <vt:lpstr>Открытие парка «Кудыкина гора» у с.Каменка на берегу реки Дон в 2007г. стало знаковым событием в Липецкой области.</vt:lpstr>
      <vt:lpstr>История создания парка «Кудыкина гора».</vt:lpstr>
      <vt:lpstr>Достопримечательности парка</vt:lpstr>
      <vt:lpstr>Скифская крепость</vt:lpstr>
      <vt:lpstr>Презентация PowerPoint</vt:lpstr>
      <vt:lpstr>Презентация PowerPoint</vt:lpstr>
      <vt:lpstr>Презентация PowerPoint</vt:lpstr>
      <vt:lpstr>Ферма и животные</vt:lpstr>
      <vt:lpstr>Презентация PowerPoint</vt:lpstr>
      <vt:lpstr>Скульптуры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тему:”Знаковые события Липецкого края. Природный парк Кудыкина гора”</dc:title>
  <dc:creator>пользователь</dc:creator>
  <cp:lastModifiedBy>user</cp:lastModifiedBy>
  <cp:revision>3</cp:revision>
  <dcterms:created xsi:type="dcterms:W3CDTF">2021-04-04T13:34:01Z</dcterms:created>
  <dcterms:modified xsi:type="dcterms:W3CDTF">2021-05-05T14:57:54Z</dcterms:modified>
</cp:coreProperties>
</file>